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2FD312-423B-FD4B-8657-7CA9C95908DB}" v="5" dt="2024-11-15T19:59:58.9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95"/>
  </p:normalViewPr>
  <p:slideViewPr>
    <p:cSldViewPr snapToGrid="0">
      <p:cViewPr varScale="1">
        <p:scale>
          <a:sx n="140" d="100"/>
          <a:sy n="140" d="100"/>
        </p:scale>
        <p:origin x="20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3822162-B088-CD60-B145-6836B179BD5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71048" y="0"/>
            <a:ext cx="12106808" cy="199117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DA04FE04-1DFC-2848-6938-92B812F8767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05562" y="605798"/>
            <a:ext cx="4787900" cy="7874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A3A1B857-B6BE-FCB6-0A81-ACF4905CBDC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4745" y="497875"/>
            <a:ext cx="2968697" cy="100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2" y="2553195"/>
            <a:ext cx="845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La Araucanía,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La Araucanía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Araucanía,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</TotalTime>
  <Words>77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2</cp:revision>
  <dcterms:created xsi:type="dcterms:W3CDTF">2024-11-15T16:16:11Z</dcterms:created>
  <dcterms:modified xsi:type="dcterms:W3CDTF">2024-11-18T14:54:24Z</dcterms:modified>
</cp:coreProperties>
</file>